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Kenia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Kenia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jpg>
</file>

<file path=ppt/media/image28.png>
</file>

<file path=ppt/media/image29.png>
</file>

<file path=ppt/media/image3.jpg>
</file>

<file path=ppt/media/image30.jp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png>
</file>

<file path=ppt/media/image47.jpg>
</file>

<file path=ppt/media/image48.jpg>
</file>

<file path=ppt/media/image49.gif>
</file>

<file path=ppt/media/image5.png>
</file>

<file path=ppt/media/image50.jpg>
</file>

<file path=ppt/media/image51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e854db8bb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e854db8bb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865910c981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865910c981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865910c981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865910c981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e854db8bb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e854db8bb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e854db8bb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e854db8bb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e854db8bb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e854db8bb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e854db8bb9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e854db8bb9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e854db8bb9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e854db8bb9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e854db8bb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e854db8bb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865910c98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865910c98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865910c981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865910c98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865910c981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865910c981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865910c981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865910c981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865910c981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865910c981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865910c981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865910c981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865910c981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865910c981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865910c981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865910c981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31.png"/><Relationship Id="rId5" Type="http://schemas.openxmlformats.org/officeDocument/2006/relationships/hyperlink" Target="https://twitter.com/MyBelovedTI" TargetMode="External"/><Relationship Id="rId6" Type="http://schemas.openxmlformats.org/officeDocument/2006/relationships/hyperlink" Target="https://github.com/cyntrist/ProjectM" TargetMode="External"/><Relationship Id="rId7" Type="http://schemas.openxmlformats.org/officeDocument/2006/relationships/image" Target="../media/image18.png"/><Relationship Id="rId8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0.jpg"/><Relationship Id="rId4" Type="http://schemas.openxmlformats.org/officeDocument/2006/relationships/image" Target="../media/image4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7.jpg"/><Relationship Id="rId4" Type="http://schemas.openxmlformats.org/officeDocument/2006/relationships/image" Target="../media/image4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8.png"/><Relationship Id="rId4" Type="http://schemas.openxmlformats.org/officeDocument/2006/relationships/image" Target="../media/image43.jpg"/><Relationship Id="rId5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8.jpg"/><Relationship Id="rId4" Type="http://schemas.openxmlformats.org/officeDocument/2006/relationships/image" Target="../media/image4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1.jpg"/><Relationship Id="rId4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jpg"/><Relationship Id="rId4" Type="http://schemas.openxmlformats.org/officeDocument/2006/relationships/image" Target="../media/image11.png"/><Relationship Id="rId9" Type="http://schemas.openxmlformats.org/officeDocument/2006/relationships/image" Target="../media/image4.png"/><Relationship Id="rId5" Type="http://schemas.openxmlformats.org/officeDocument/2006/relationships/image" Target="../media/image33.png"/><Relationship Id="rId6" Type="http://schemas.openxmlformats.org/officeDocument/2006/relationships/hyperlink" Target="https://twitter.com/lilahaxo" TargetMode="External"/><Relationship Id="rId7" Type="http://schemas.openxmlformats.org/officeDocument/2006/relationships/image" Target="../media/image7.png"/><Relationship Id="rId8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4.jpg"/><Relationship Id="rId10" Type="http://schemas.openxmlformats.org/officeDocument/2006/relationships/image" Target="../media/image21.png"/><Relationship Id="rId9" Type="http://schemas.openxmlformats.org/officeDocument/2006/relationships/hyperlink" Target="https://twitter.com/RDWhovian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3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jpg"/><Relationship Id="rId4" Type="http://schemas.openxmlformats.org/officeDocument/2006/relationships/image" Target="../media/image32.png"/><Relationship Id="rId9" Type="http://schemas.openxmlformats.org/officeDocument/2006/relationships/image" Target="../media/image26.png"/><Relationship Id="rId5" Type="http://schemas.openxmlformats.org/officeDocument/2006/relationships/image" Target="../media/image27.jpg"/><Relationship Id="rId6" Type="http://schemas.openxmlformats.org/officeDocument/2006/relationships/image" Target="../media/image36.png"/><Relationship Id="rId7" Type="http://schemas.openxmlformats.org/officeDocument/2006/relationships/hyperlink" Target="https://twitter.com/camilleure" TargetMode="External"/><Relationship Id="rId8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20.jpg"/><Relationship Id="rId11" Type="http://schemas.openxmlformats.org/officeDocument/2006/relationships/image" Target="../media/image29.png"/><Relationship Id="rId10" Type="http://schemas.openxmlformats.org/officeDocument/2006/relationships/image" Target="../media/image34.jpg"/><Relationship Id="rId9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41.jpg"/><Relationship Id="rId7" Type="http://schemas.openxmlformats.org/officeDocument/2006/relationships/image" Target="../media/image37.png"/><Relationship Id="rId8" Type="http://schemas.openxmlformats.org/officeDocument/2006/relationships/hyperlink" Target="https://twitter.com/mmatthewwttv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D1DC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lon con cara maligna de halloween y una vela iluminando el interior  Photos | Adobe Stock"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11874" y="1066550"/>
            <a:ext cx="4429501" cy="29568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110225"/>
            <a:ext cx="85206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b="1" lang="es" sz="1222">
                <a:solidFill>
                  <a:srgbClr val="741B47"/>
                </a:solidFill>
                <a:latin typeface="Roboto"/>
                <a:ea typeface="Roboto"/>
                <a:cs typeface="Roboto"/>
                <a:sym typeface="Roboto"/>
              </a:rPr>
              <a:t>PVLI - Hito 1</a:t>
            </a:r>
            <a:r>
              <a:rPr b="1" lang="es" sz="1222">
                <a:solidFill>
                  <a:srgbClr val="741B47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s" sz="1222">
                <a:solidFill>
                  <a:srgbClr val="741B47"/>
                </a:solidFill>
                <a:latin typeface="Roboto"/>
                <a:ea typeface="Roboto"/>
                <a:cs typeface="Roboto"/>
                <a:sym typeface="Roboto"/>
              </a:rPr>
              <a:t>- Grado en Desarrollo de Videojuegos - Universidad Complutense de Madrid</a:t>
            </a:r>
            <a:endParaRPr b="1" sz="1222">
              <a:solidFill>
                <a:srgbClr val="741B4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sz="1807"/>
          </a:p>
        </p:txBody>
      </p:sp>
      <p:sp>
        <p:nvSpPr>
          <p:cNvPr id="56" name="Google Shape;56;p13"/>
          <p:cNvSpPr/>
          <p:nvPr/>
        </p:nvSpPr>
        <p:spPr>
          <a:xfrm>
            <a:off x="4145925" y="633225"/>
            <a:ext cx="4847100" cy="3196200"/>
          </a:xfrm>
          <a:prstGeom prst="wedgeEllipseCallout">
            <a:avLst>
              <a:gd fmla="val -61198" name="adj1"/>
              <a:gd fmla="val 17429" name="adj2"/>
            </a:avLst>
          </a:prstGeom>
          <a:solidFill>
            <a:srgbClr val="FFFFFF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ic Sans MS"/>
                <a:ea typeface="Comic Sans MS"/>
                <a:cs typeface="Comic Sans MS"/>
                <a:sym typeface="Comic Sans MS"/>
              </a:rPr>
              <a:t>ey ey ey somos 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ic Sans MS"/>
                <a:ea typeface="Comic Sans MS"/>
                <a:cs typeface="Comic Sans MS"/>
                <a:sym typeface="Comic Sans MS"/>
              </a:rPr>
              <a:t>y venimos a presentaros…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600"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428250" y="4600525"/>
            <a:ext cx="82875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" sz="1300">
                <a:solidFill>
                  <a:schemeClr val="dk1"/>
                </a:solidFill>
              </a:rPr>
              <a:t>Cynthia Tristán Álvarez, Inés Olimpia Primo López, Paula Alemany Rodriguez, </a:t>
            </a:r>
            <a:r>
              <a:rPr i="1" lang="es" sz="1300">
                <a:solidFill>
                  <a:schemeClr val="dk1"/>
                </a:solidFill>
              </a:rPr>
              <a:t>David Canelada Velasco</a:t>
            </a:r>
            <a:endParaRPr b="1" sz="16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2450" y="3953850"/>
            <a:ext cx="714150" cy="55792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5724150" y="3914063"/>
            <a:ext cx="2841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2286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900">
                <a:solidFill>
                  <a:srgbClr val="2D2D2D"/>
                </a:solidFill>
              </a:rPr>
              <a:t>  </a:t>
            </a:r>
            <a:r>
              <a:rPr b="1" lang="es" sz="1900" u="sng">
                <a:solidFill>
                  <a:srgbClr val="741B47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@MyBelovedTI</a:t>
            </a:r>
            <a:endParaRPr sz="2200">
              <a:solidFill>
                <a:srgbClr val="741B47"/>
              </a:solidFill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513700" y="4131888"/>
            <a:ext cx="7661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rgbClr val="741B47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Enlace al repositorio</a:t>
            </a:r>
            <a:endParaRPr>
              <a:solidFill>
                <a:srgbClr val="741B47"/>
              </a:solidFill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98225" y="2324038"/>
            <a:ext cx="3155100" cy="982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8106550" y="2755675"/>
            <a:ext cx="8085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s" sz="1300">
                <a:solidFill>
                  <a:schemeClr val="dk1"/>
                </a:solidFill>
              </a:rPr>
              <a:t>™®©</a:t>
            </a:r>
            <a:endParaRPr sz="1200"/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485359" y="1239772"/>
            <a:ext cx="2168238" cy="63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type="title"/>
          </p:nvPr>
        </p:nvSpPr>
        <p:spPr>
          <a:xfrm>
            <a:off x="0" y="316450"/>
            <a:ext cx="9144000" cy="9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5020"/>
              <a:t>MBTI GAMEPLAY</a:t>
            </a:r>
            <a:endParaRPr b="1" sz="5020"/>
          </a:p>
        </p:txBody>
      </p:sp>
      <p:pic>
        <p:nvPicPr>
          <p:cNvPr id="162" name="Google Shape;1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0350" y="1661375"/>
            <a:ext cx="5443299" cy="306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>
            <p:ph type="title"/>
          </p:nvPr>
        </p:nvSpPr>
        <p:spPr>
          <a:xfrm>
            <a:off x="162125" y="128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Habla con la gente</a:t>
            </a:r>
            <a:r>
              <a:rPr b="1" lang="es" sz="1911"/>
              <a:t> </a:t>
            </a:r>
            <a:r>
              <a:rPr lang="es" sz="1911"/>
              <a:t>(aterrador 🥶)</a:t>
            </a:r>
            <a:endParaRPr sz="100">
              <a:solidFill>
                <a:schemeClr val="dk2"/>
              </a:solidFill>
            </a:endParaRPr>
          </a:p>
        </p:txBody>
      </p:sp>
      <p:pic>
        <p:nvPicPr>
          <p:cNvPr descr="Strange, horny game ads are flooding social media. I accidentally became  obsessed | Mobile games | The Guardian" id="168" name="Google Shape;16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125" y="833138"/>
            <a:ext cx="3527575" cy="227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"/>
          <p:cNvSpPr txBox="1"/>
          <p:nvPr/>
        </p:nvSpPr>
        <p:spPr>
          <a:xfrm>
            <a:off x="3902525" y="855050"/>
            <a:ext cx="5454300" cy="13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Diferentes personajes con los que mantener conversaciones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(sé que será duro siendo gente de este grado pero el esfuerzo merecerá la pena)</a:t>
            </a:r>
            <a:endParaRPr sz="1300"/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0150" y="2443000"/>
            <a:ext cx="4793395" cy="270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3"/>
          <p:cNvSpPr txBox="1"/>
          <p:nvPr/>
        </p:nvSpPr>
        <p:spPr>
          <a:xfrm>
            <a:off x="259325" y="3364800"/>
            <a:ext cx="3643200" cy="17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/>
              <a:t>Toma decisiones que afectarán a tu relación con cada uno de los personajes!!!1!!11!!1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(ahora puedes arruinar tu vida no solo en la realidad sino también en un juego!)</a:t>
            </a:r>
            <a:endParaRPr sz="1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idx="1" type="body"/>
          </p:nvPr>
        </p:nvSpPr>
        <p:spPr>
          <a:xfrm>
            <a:off x="1147201" y="3268275"/>
            <a:ext cx="3424800" cy="14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900">
                <a:solidFill>
                  <a:schemeClr val="dk1"/>
                </a:solidFill>
              </a:rPr>
              <a:t>Haz misiones y actividades para ganarte el corazón de tus intereses amorosos </a:t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descr="Señor Mayor en Internet on X: &quot;El culpable de todo https://t ..." id="177" name="Google Shape;1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75" y="845275"/>
            <a:ext cx="3918825" cy="210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/>
          <p:nvPr/>
        </p:nvSpPr>
        <p:spPr>
          <a:xfrm>
            <a:off x="4572000" y="845275"/>
            <a:ext cx="3975600" cy="17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/>
              <a:t>Usa tu móvil para jugar a juegos y enterarte de lo que le pasa a todo el mundo mediante tuiter 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(como en la vida real)</a:t>
            </a:r>
            <a:endParaRPr sz="1500"/>
          </a:p>
        </p:txBody>
      </p:sp>
      <p:pic>
        <p:nvPicPr>
          <p:cNvPr descr="hallie / coby 🦠 @ WCI on X: &quot;thread of badass skeleton images to send to  your friends when you want to ask them to hang out on discord vc (thread)  https://t.co/sTQUoaFN0m&quot; /" id="179" name="Google Shape;17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7900" y="2300625"/>
            <a:ext cx="3012400" cy="28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4"/>
          <p:cNvSpPr txBox="1"/>
          <p:nvPr/>
        </p:nvSpPr>
        <p:spPr>
          <a:xfrm>
            <a:off x="366475" y="-6425"/>
            <a:ext cx="81333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00"/>
              <a:t>Hazle recados a todo el mundo y conviértete en el pagafantas definitivo</a:t>
            </a:r>
            <a:endParaRPr b="1" sz="2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idx="1" type="body"/>
          </p:nvPr>
        </p:nvSpPr>
        <p:spPr>
          <a:xfrm>
            <a:off x="125025" y="122150"/>
            <a:ext cx="35955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2600">
                <a:solidFill>
                  <a:schemeClr val="dk1"/>
                </a:solidFill>
              </a:rPr>
              <a:t>Explora sin límites</a:t>
            </a:r>
            <a:endParaRPr b="1" sz="2600">
              <a:solidFill>
                <a:schemeClr val="dk1"/>
              </a:solidFill>
            </a:endParaRPr>
          </a:p>
        </p:txBody>
      </p:sp>
      <p:sp>
        <p:nvSpPr>
          <p:cNvPr id="186" name="Google Shape;186;p25"/>
          <p:cNvSpPr txBox="1"/>
          <p:nvPr/>
        </p:nvSpPr>
        <p:spPr>
          <a:xfrm>
            <a:off x="4159825" y="1059700"/>
            <a:ext cx="13824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&gt;</a:t>
            </a:r>
            <a:endParaRPr sz="6000"/>
          </a:p>
        </p:txBody>
      </p:sp>
      <p:pic>
        <p:nvPicPr>
          <p:cNvPr descr="Hopefully the title card reveal for TOTK is just as chilling as the one for  BOTW! : r/tearsofthekingdom" id="187" name="Google Shape;1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9250" y="561499"/>
            <a:ext cx="3646800" cy="206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5"/>
          <p:cNvSpPr txBox="1"/>
          <p:nvPr/>
        </p:nvSpPr>
        <p:spPr>
          <a:xfrm>
            <a:off x="1587900" y="3712075"/>
            <a:ext cx="3300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Mentira es más o menos así:</a:t>
            </a:r>
            <a:endParaRPr sz="1700"/>
          </a:p>
        </p:txBody>
      </p:sp>
      <p:pic>
        <p:nvPicPr>
          <p:cNvPr descr="El profesor Layton y la máscara de los prodigios (3DS)" id="189" name="Google Shape;18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3450" y="2773550"/>
            <a:ext cx="2878393" cy="215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025" y="995538"/>
            <a:ext cx="3855025" cy="12005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type="title"/>
          </p:nvPr>
        </p:nvSpPr>
        <p:spPr>
          <a:xfrm>
            <a:off x="311700" y="192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820"/>
              <a:t>Sobre el equipazo</a:t>
            </a:r>
            <a:endParaRPr b="1" sz="2820"/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765238"/>
            <a:ext cx="85206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Pues que somos el mejor equipo de esta clase que más queréis saber?</a:t>
            </a:r>
            <a:endParaRPr/>
          </a:p>
        </p:txBody>
      </p:sp>
      <p:sp>
        <p:nvSpPr>
          <p:cNvPr id="197" name="Google Shape;197;p26"/>
          <p:cNvSpPr txBox="1"/>
          <p:nvPr/>
        </p:nvSpPr>
        <p:spPr>
          <a:xfrm>
            <a:off x="152400" y="2265350"/>
            <a:ext cx="29286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/>
              <a:t>Literalmente nosotros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(este juego va a ser la bomba)</a:t>
            </a:r>
            <a:endParaRPr/>
          </a:p>
        </p:txBody>
      </p:sp>
      <p:pic>
        <p:nvPicPr>
          <p:cNvPr id="198" name="Google Shape;19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1000" y="1327438"/>
            <a:ext cx="5910598" cy="3324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311700" y="169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4520"/>
              <a:t>Arte</a:t>
            </a:r>
            <a:endParaRPr b="1" sz="4520"/>
          </a:p>
        </p:txBody>
      </p:sp>
      <p:sp>
        <p:nvSpPr>
          <p:cNvPr id="204" name="Google Shape;204;p27"/>
          <p:cNvSpPr txBox="1"/>
          <p:nvPr>
            <p:ph idx="1" type="body"/>
          </p:nvPr>
        </p:nvSpPr>
        <p:spPr>
          <a:xfrm>
            <a:off x="415000" y="1852525"/>
            <a:ext cx="3489000" cy="15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Inés y Paula, ya habéis visto los primeros dibujos antes y si ya esos son god imaginaos lo wapo que va a estar el juego</a:t>
            </a:r>
            <a:endParaRPr/>
          </a:p>
        </p:txBody>
      </p:sp>
      <p:pic>
        <p:nvPicPr>
          <p:cNvPr descr="Memes in Art - Artsper Magazine" id="205" name="Google Shape;20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4950" y="1169300"/>
            <a:ext cx="4185175" cy="291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311700" y="226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4020"/>
              <a:t>Código</a:t>
            </a:r>
            <a:endParaRPr b="1" sz="4020"/>
          </a:p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311700" y="1152475"/>
            <a:ext cx="316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Cynthia y yo vemos cómo montar el código para que cuando añadamos más cosas no se nos rompa el juego (los traumas de la cantidad de bugs de proyectos persisten)</a:t>
            </a:r>
            <a:endParaRPr/>
          </a:p>
        </p:txBody>
      </p:sp>
      <p:pic>
        <p:nvPicPr>
          <p:cNvPr descr="Hilariously Bad Hacker Stock Photos (And Some Cool Ones to Use Instead)" id="212" name="Google Shape;2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2300" y="719350"/>
            <a:ext cx="4933950" cy="39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/>
          <p:nvPr>
            <p:ph type="title"/>
          </p:nvPr>
        </p:nvSpPr>
        <p:spPr>
          <a:xfrm>
            <a:off x="311700" y="107875"/>
            <a:ext cx="8520600" cy="6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4520"/>
              <a:t>Diseño</a:t>
            </a:r>
            <a:endParaRPr b="1" sz="4520"/>
          </a:p>
        </p:txBody>
      </p:sp>
      <p:sp>
        <p:nvSpPr>
          <p:cNvPr id="218" name="Google Shape;218;p29"/>
          <p:cNvSpPr txBox="1"/>
          <p:nvPr>
            <p:ph idx="1" type="body"/>
          </p:nvPr>
        </p:nvSpPr>
        <p:spPr>
          <a:xfrm>
            <a:off x="896975" y="2279250"/>
            <a:ext cx="25941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Pues todo el mundo </a:t>
            </a:r>
            <a:endParaRPr/>
          </a:p>
        </p:txBody>
      </p:sp>
      <p:pic>
        <p:nvPicPr>
          <p:cNvPr id="219" name="Google Shape;21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4300" y="76200"/>
            <a:ext cx="3337221" cy="49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ENTA CON UNA FRASE DE LOLITO Let's... - Caramelito Squad | Facebook"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7100" y="1189788"/>
            <a:ext cx="6909800" cy="276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075" y="451613"/>
            <a:ext cx="7699850" cy="424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8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600"/>
                            </p:stCondLst>
                            <p:childTnLst>
                              <p:par>
                                <p:cTn fill="hold" nodeType="after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n Screaming with Joy. Hands Over Head. Happiness of Victory and Win  Concept Stock Photo - Image of lifestyle, positive: 178575384"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8750" y="2644375"/>
            <a:ext cx="3455250" cy="2499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moticon Nerd Stock Illustrations – 3,383 Emoticon Nerd Stock  Illustrations, Vectors &amp; Clipart - Dreamstime" id="69" name="Google Shape;69;p14"/>
          <p:cNvPicPr preferRelativeResize="0"/>
          <p:nvPr/>
        </p:nvPicPr>
        <p:blipFill rotWithShape="1">
          <a:blip r:embed="rId4">
            <a:alphaModFix/>
          </a:blip>
          <a:srcRect b="7501" l="0" r="0" t="0"/>
          <a:stretch/>
        </p:blipFill>
        <p:spPr>
          <a:xfrm>
            <a:off x="0" y="824849"/>
            <a:ext cx="772500" cy="7546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190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020"/>
              <a:t>¿Qué es MBTI?</a:t>
            </a:r>
            <a:endParaRPr sz="1320"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772500" y="1008525"/>
            <a:ext cx="8832300" cy="4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700"/>
              <a:t> El </a:t>
            </a:r>
            <a:r>
              <a:rPr lang="es" sz="1600"/>
              <a:t>indicador </a:t>
            </a:r>
            <a:r>
              <a:rPr lang="es" sz="1500"/>
              <a:t>Myers-Briggs</a:t>
            </a:r>
            <a:r>
              <a:rPr lang="es"/>
              <a:t> </a:t>
            </a:r>
            <a:r>
              <a:rPr lang="es" sz="1400"/>
              <a:t>o inventario</a:t>
            </a:r>
            <a:r>
              <a:rPr lang="es" sz="1500"/>
              <a:t> </a:t>
            </a:r>
            <a:r>
              <a:rPr lang="es" sz="1300"/>
              <a:t>tipológico de</a:t>
            </a:r>
            <a:r>
              <a:rPr lang="es" sz="1400"/>
              <a:t> </a:t>
            </a:r>
            <a:r>
              <a:rPr lang="es" sz="1200"/>
              <a:t>Myers-Briggs,</a:t>
            </a:r>
            <a:r>
              <a:rPr lang="es" sz="1100"/>
              <a:t> –MBTI por sus</a:t>
            </a:r>
            <a:r>
              <a:rPr lang="es" sz="1200"/>
              <a:t> </a:t>
            </a:r>
            <a:r>
              <a:rPr lang="es" sz="1000"/>
              <a:t>siglas en inglés– es un cuestionario autorreportado </a:t>
            </a:r>
            <a:r>
              <a:rPr lang="es" sz="900"/>
              <a:t>que evalúa </a:t>
            </a:r>
            <a:r>
              <a:rPr lang="es" sz="800"/>
              <a:t>cómo las </a:t>
            </a:r>
            <a:r>
              <a:rPr lang="es" sz="700"/>
              <a:t>personas </a:t>
            </a:r>
            <a:r>
              <a:rPr lang="es" sz="600"/>
              <a:t>perciben el entorno </a:t>
            </a:r>
            <a:r>
              <a:rPr lang="es" sz="500"/>
              <a:t>y toman decisiones.</a:t>
            </a:r>
            <a:endParaRPr sz="500"/>
          </a:p>
        </p:txBody>
      </p:sp>
      <p:sp>
        <p:nvSpPr>
          <p:cNvPr id="72" name="Google Shape;72;p14"/>
          <p:cNvSpPr txBox="1"/>
          <p:nvPr/>
        </p:nvSpPr>
        <p:spPr>
          <a:xfrm>
            <a:off x="140250" y="1640700"/>
            <a:ext cx="7918800" cy="24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ES EL MEJOR JUEGO DE NOVELA VISUAL Y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ROMANCE QUE VAIS A JUGAR</a:t>
            </a:r>
            <a:r>
              <a:rPr b="1" lang="es" sz="2400">
                <a:latin typeface="Kenia"/>
                <a:ea typeface="Kenia"/>
                <a:cs typeface="Kenia"/>
                <a:sym typeface="Kenia"/>
              </a:rPr>
              <a:t> </a:t>
            </a:r>
            <a:r>
              <a:rPr lang="es" sz="2400">
                <a:solidFill>
                  <a:schemeClr val="dk1"/>
                </a:solidFill>
              </a:rPr>
              <a:t>EN VUESTRAS VIDAS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</a:rPr>
              <a:t>AAAAAAAAAAAAAAAAAAAAAAAAAA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</a:rPr>
              <a:t>AAAAAAAAAAAAAAAAAAAAAAAAAA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</a:rPr>
              <a:t>AAAAAAAAAAAAAAAAAAAAAAAAAA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</a:rPr>
              <a:t>AAAAAAAAAAAAAAAAA 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</a:rPr>
              <a:t>(no os emociona?)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262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vALE PERO DE QUÉ VA EL JUEGO???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11700" y="863550"/>
            <a:ext cx="8520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Pues obviamente el juego va de ligarte a los personajes (duh), cada uno tendrá sus propias conversaciones, misiones y finales, pero además habrá otro final secreto…… </a:t>
            </a:r>
            <a:endParaRPr/>
          </a:p>
        </p:txBody>
      </p:sp>
      <p:pic>
        <p:nvPicPr>
          <p:cNvPr descr="Shhh... It's aSurprise! Classic Round Sticker | Zazzle | Old cartoon  characters, Funny smiley, Funny emoji faces"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9925" y="2170637"/>
            <a:ext cx="2237325" cy="2237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7th MBTI Type (And Other Fun Facts) | by Basic MBTI | Medium" id="80" name="Google Shape;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200" y="1975925"/>
            <a:ext cx="5295900" cy="29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144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MBTI LORE </a:t>
            </a:r>
            <a:r>
              <a:rPr lang="es" sz="1688"/>
              <a:t>(creo?)</a:t>
            </a:r>
            <a:endParaRPr sz="1688"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619850" y="1087738"/>
            <a:ext cx="4405200" cy="15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A tu instituto/universidad llegan 4 estudiantes de intercambio de los que serás mentor durante el tiempo que estudien allí.</a:t>
            </a: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3976450" y="2977900"/>
            <a:ext cx="4200600" cy="18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800">
                <a:solidFill>
                  <a:schemeClr val="dk2"/>
                </a:solidFill>
              </a:rPr>
              <a:t>Sin embargo no te has presentado a ser su mentor únicamente por ser un alma caritativa y benevolente, a decir verdad estás un poco desesperado/a por ligar y esta parece ser una oportunidad de oro para ti.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I'm Hopeless And Awkward And Desperate For Love Chandler Bing Vintage  Version T Shirts, Hoodies, Sweatshirts &amp; Merch | TeeHerivar"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225" y="2723438"/>
            <a:ext cx="2505799" cy="2352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y bitch-ass apprentice keeps sending me these awful memes, what are some  good spells to make him shut up? : r/wizardposting"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8475" y="230700"/>
            <a:ext cx="2818200" cy="257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155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 con quien se liga????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863550"/>
            <a:ext cx="8520600" cy="11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Cuatro (4) personajes diferentes, cada uno pertenece a uno de los colores del MBTI y son lo más diversos posibles para acatar los gustos del mayor número de gente posible. </a:t>
            </a:r>
            <a:endParaRPr/>
          </a:p>
        </p:txBody>
      </p:sp>
      <p:sp>
        <p:nvSpPr>
          <p:cNvPr id="96" name="Google Shape;96;p17"/>
          <p:cNvSpPr txBox="1"/>
          <p:nvPr/>
        </p:nvSpPr>
        <p:spPr>
          <a:xfrm>
            <a:off x="484325" y="2629600"/>
            <a:ext cx="3959100" cy="19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Y ahora a presentarlos…………</a:t>
            </a:r>
            <a:endParaRPr sz="2200"/>
          </a:p>
        </p:txBody>
      </p:sp>
      <p:pic>
        <p:nvPicPr>
          <p:cNvPr descr="Que Entre La China El Hormiguero GIF - Que Entre La China El Hormiguero  Pablo Motos - Discover &amp; Share GIFs"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9100" y="2050950"/>
            <a:ext cx="4409826" cy="248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1226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s" sz="3000">
                <a:solidFill>
                  <a:srgbClr val="38761D"/>
                </a:solidFill>
              </a:rPr>
              <a:t>Delilah Medina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descr="Philippines Mentioned | Brazil Mentioned | Know Your Meme"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6275" y="647225"/>
            <a:ext cx="1947125" cy="1671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ipos de personalidad | 16Personalities"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0075" y="1353063"/>
            <a:ext cx="2189250" cy="218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/>
        </p:nvSpPr>
        <p:spPr>
          <a:xfrm>
            <a:off x="2316700" y="572700"/>
            <a:ext cx="17787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38761D"/>
                </a:solidFill>
              </a:rPr>
              <a:t>INFJ</a:t>
            </a:r>
            <a:endParaRPr sz="2000">
              <a:solidFill>
                <a:srgbClr val="38761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38761D"/>
                </a:solidFill>
              </a:rPr>
              <a:t>Abogado</a:t>
            </a:r>
            <a:endParaRPr sz="2000">
              <a:solidFill>
                <a:srgbClr val="38761D"/>
              </a:solidFill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2573900" y="3604725"/>
            <a:ext cx="15216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8761D"/>
                </a:solidFill>
              </a:rPr>
              <a:t>Callados y místicos, que sin embargo son inspiradores e idealistas incansables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0050" y="4309550"/>
            <a:ext cx="637025" cy="49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6503400" y="4272038"/>
            <a:ext cx="246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100" u="sng">
                <a:solidFill>
                  <a:srgbClr val="38761D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@lilahaxo</a:t>
            </a:r>
            <a:endParaRPr sz="2400">
              <a:solidFill>
                <a:srgbClr val="38761D"/>
              </a:solidFill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21650" y="647225"/>
            <a:ext cx="1521600" cy="2843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81725" y="2471250"/>
            <a:ext cx="1789419" cy="168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45274" y="572700"/>
            <a:ext cx="1842406" cy="457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311700" y="48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1155CC"/>
                </a:solidFill>
              </a:rPr>
              <a:t>Richard Dickinson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2009750" y="621225"/>
            <a:ext cx="17787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1155CC"/>
                </a:solidFill>
              </a:rPr>
              <a:t>ISTJ</a:t>
            </a:r>
            <a:endParaRPr sz="2000">
              <a:solidFill>
                <a:srgbClr val="1155C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1155CC"/>
                </a:solidFill>
              </a:rPr>
              <a:t>Logista</a:t>
            </a:r>
            <a:endParaRPr sz="2000">
              <a:solidFill>
                <a:srgbClr val="1155CC"/>
              </a:solidFill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1984550" y="3642500"/>
            <a:ext cx="18291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1155CC"/>
                </a:solidFill>
              </a:rPr>
              <a:t>Individuos prácticos y enfocados en los hechos, de cuya confiabilidad no puede dudarse</a:t>
            </a:r>
            <a:endParaRPr>
              <a:solidFill>
                <a:srgbClr val="1155CC"/>
              </a:solidFill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 rotWithShape="1">
          <a:blip r:embed="rId3">
            <a:alphaModFix/>
          </a:blip>
          <a:srcRect b="-9" l="0" r="0" t="2429"/>
          <a:stretch/>
        </p:blipFill>
        <p:spPr>
          <a:xfrm>
            <a:off x="1984500" y="1429451"/>
            <a:ext cx="1829200" cy="2152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emebase - british memes - All Your Memes In Our Base - Funny Memes -  Cheezburger" id="120" name="Google Shape;1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1700" y="621225"/>
            <a:ext cx="1966375" cy="170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47527" y="621225"/>
            <a:ext cx="1513325" cy="344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60763" y="2571750"/>
            <a:ext cx="1622475" cy="154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 rotWithShape="1">
          <a:blip r:embed="rId7">
            <a:alphaModFix/>
          </a:blip>
          <a:srcRect b="3269" l="0" r="0" t="0"/>
          <a:stretch/>
        </p:blipFill>
        <p:spPr>
          <a:xfrm>
            <a:off x="5717425" y="2414300"/>
            <a:ext cx="1051075" cy="164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22700" y="4363850"/>
            <a:ext cx="664150" cy="51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5327825" y="4391538"/>
            <a:ext cx="2379000" cy="4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700" u="sng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@RDWhovian</a:t>
            </a:r>
            <a:endParaRPr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80150" y="621225"/>
            <a:ext cx="1558727" cy="452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428625" y="48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000"/>
              <a:buFont typeface="Arial"/>
              <a:buNone/>
            </a:pPr>
            <a:r>
              <a:rPr lang="es" sz="2444">
                <a:solidFill>
                  <a:srgbClr val="674EA7"/>
                </a:solidFill>
              </a:rPr>
              <a:t>Camille Durant</a:t>
            </a:r>
            <a:endParaRPr sz="2444">
              <a:solidFill>
                <a:srgbClr val="674EA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s" sz="3000">
                <a:solidFill>
                  <a:srgbClr val="FFFFFF"/>
                </a:solidFill>
              </a:rPr>
              <a:t>Camille Durant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descr="Los mejores memes en francés: humor para todos (1)"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813" y="921538"/>
            <a:ext cx="2307250" cy="13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4425" y="1128928"/>
            <a:ext cx="2053125" cy="25747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atro (arquitectura) - Wikipedia, la enciclopedia libre" id="134" name="Google Shape;13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9813" y="2351296"/>
            <a:ext cx="2307250" cy="1544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47126" y="4131500"/>
            <a:ext cx="733044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/>
        </p:nvSpPr>
        <p:spPr>
          <a:xfrm>
            <a:off x="5905150" y="4267850"/>
            <a:ext cx="22290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/>
              <a:t> </a:t>
            </a:r>
            <a:r>
              <a:rPr b="1" lang="es" sz="1900" u="sng">
                <a:solidFill>
                  <a:srgbClr val="674EA7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@camilleure</a:t>
            </a:r>
            <a:endParaRPr sz="1600">
              <a:solidFill>
                <a:srgbClr val="674EA7"/>
              </a:solidFill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8">
            <a:alphaModFix/>
          </a:blip>
          <a:srcRect b="0" l="5401" r="0" t="0"/>
          <a:stretch/>
        </p:blipFill>
        <p:spPr>
          <a:xfrm>
            <a:off x="2025200" y="1458300"/>
            <a:ext cx="2307250" cy="241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/>
          <p:nvPr/>
        </p:nvSpPr>
        <p:spPr>
          <a:xfrm>
            <a:off x="2164625" y="578400"/>
            <a:ext cx="17787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674EA7"/>
                </a:solidFill>
              </a:rPr>
              <a:t>ENTP</a:t>
            </a:r>
            <a:endParaRPr sz="2000">
              <a:solidFill>
                <a:srgbClr val="674EA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674EA7"/>
                </a:solidFill>
              </a:rPr>
              <a:t>Innovador</a:t>
            </a:r>
            <a:endParaRPr sz="2000">
              <a:solidFill>
                <a:srgbClr val="674EA7"/>
              </a:solidFill>
            </a:endParaRPr>
          </a:p>
        </p:txBody>
      </p:sp>
      <p:sp>
        <p:nvSpPr>
          <p:cNvPr id="139" name="Google Shape;139;p20"/>
          <p:cNvSpPr txBox="1"/>
          <p:nvPr/>
        </p:nvSpPr>
        <p:spPr>
          <a:xfrm>
            <a:off x="2064325" y="4034500"/>
            <a:ext cx="22290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74EA7"/>
                </a:solidFill>
              </a:rPr>
              <a:t>Pensadores inteligentes y curiosos que no pueden resistir un reto intelectual</a:t>
            </a:r>
            <a:endParaRPr>
              <a:solidFill>
                <a:srgbClr val="674EA7"/>
              </a:solidFill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6999" y="578400"/>
            <a:ext cx="1640409" cy="456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2474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BF9000"/>
                </a:solidFill>
              </a:rPr>
              <a:t>Matthew Roberts</a:t>
            </a:r>
            <a:endParaRPr>
              <a:solidFill>
                <a:srgbClr val="BF9000"/>
              </a:solidFill>
            </a:endParaRPr>
          </a:p>
        </p:txBody>
      </p:sp>
      <p:sp>
        <p:nvSpPr>
          <p:cNvPr id="146" name="Google Shape;146;p21"/>
          <p:cNvSpPr txBox="1"/>
          <p:nvPr/>
        </p:nvSpPr>
        <p:spPr>
          <a:xfrm>
            <a:off x="2155975" y="572700"/>
            <a:ext cx="17787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BF9000"/>
                </a:solidFill>
              </a:rPr>
              <a:t>ESFP</a:t>
            </a:r>
            <a:endParaRPr sz="2000">
              <a:solidFill>
                <a:srgbClr val="BF9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BF9000"/>
                </a:solidFill>
              </a:rPr>
              <a:t>Animador</a:t>
            </a:r>
            <a:endParaRPr sz="2000">
              <a:solidFill>
                <a:srgbClr val="BF9000"/>
              </a:solidFill>
            </a:endParaRPr>
          </a:p>
        </p:txBody>
      </p:sp>
      <p:sp>
        <p:nvSpPr>
          <p:cNvPr id="147" name="Google Shape;147;p21"/>
          <p:cNvSpPr txBox="1"/>
          <p:nvPr/>
        </p:nvSpPr>
        <p:spPr>
          <a:xfrm>
            <a:off x="2134525" y="3594025"/>
            <a:ext cx="18216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BF9000"/>
                </a:solidFill>
              </a:rPr>
              <a:t>Animadores espontáneos, enérgicos y entusiastas. La vida nunca es aburrida a su alrededor</a:t>
            </a:r>
            <a:endParaRPr>
              <a:solidFill>
                <a:srgbClr val="BF9000"/>
              </a:solidFill>
            </a:endParaRPr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0701" y="1355288"/>
            <a:ext cx="2189250" cy="21848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reedom guns guns hamburgers - American Pride Eagle | Make a Meme" id="149" name="Google Shape;149;p21"/>
          <p:cNvPicPr preferRelativeResize="0"/>
          <p:nvPr/>
        </p:nvPicPr>
        <p:blipFill rotWithShape="1">
          <a:blip r:embed="rId4">
            <a:alphaModFix/>
          </a:blip>
          <a:srcRect b="4816" l="0" r="0" t="0"/>
          <a:stretch/>
        </p:blipFill>
        <p:spPr>
          <a:xfrm>
            <a:off x="4063125" y="438982"/>
            <a:ext cx="2626800" cy="18717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2700" y="438973"/>
            <a:ext cx="1778700" cy="2469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0 campeones de LoL que no usa nadie | Marca" id="151" name="Google Shape;15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3337" y="3091575"/>
            <a:ext cx="1637422" cy="92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48250" y="4141900"/>
            <a:ext cx="733035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1"/>
          <p:cNvSpPr txBox="1"/>
          <p:nvPr/>
        </p:nvSpPr>
        <p:spPr>
          <a:xfrm>
            <a:off x="5317100" y="4195475"/>
            <a:ext cx="252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800" u="sng">
                <a:solidFill>
                  <a:srgbClr val="BF9000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@mmatthewwttv</a:t>
            </a:r>
            <a:endParaRPr sz="2100">
              <a:solidFill>
                <a:srgbClr val="BF9000"/>
              </a:solidFill>
            </a:endParaRPr>
          </a:p>
        </p:txBody>
      </p:sp>
      <p:pic>
        <p:nvPicPr>
          <p:cNvPr id="154" name="Google Shape;154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521725" y="2673350"/>
            <a:ext cx="1168200" cy="9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063133" y="2471625"/>
            <a:ext cx="1403699" cy="140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47401" y="543650"/>
            <a:ext cx="1637425" cy="4599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